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12192000" cy="6858000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219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322" y="0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49687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322" y="9440372"/>
            <a:ext cx="2949686" cy="498966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2226" tIns="46113" rIns="92226" bIns="46113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6" tIns="46113" rIns="92226" bIns="461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5"/>
          </a:xfrm>
          <a:prstGeom prst="rect">
            <a:avLst/>
          </a:prstGeom>
        </p:spPr>
        <p:txBody>
          <a:bodyPr vert="horz" lIns="92226" tIns="46113" rIns="92226" bIns="461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2226" tIns="46113" rIns="92226" bIns="46113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9339" indent="-288207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52830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13962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75094" indent="-230566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36226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97357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58489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19621" indent="-23056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4B8A48-32AB-453A-AE57-D361BB3A7ED4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31309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2023/9/25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5229" y="1671145"/>
            <a:ext cx="9238592" cy="2669627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dirty="0">
                <a:solidFill>
                  <a:srgbClr val="FFFF1F"/>
                </a:solidFill>
              </a:rPr>
              <a:t>発表者名：　東京一郎、京都次郎、大阪三郎、◎福岡史郎（◎代表者）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4202" y="4340772"/>
            <a:ext cx="9380646" cy="1914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演題発表内容に関連し、発表者らに開示すべき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900" b="1" i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3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7134" y="344762"/>
            <a:ext cx="103850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/>
              <a:t>下記のスライド例にて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開示　（様式</a:t>
            </a:r>
            <a:r>
              <a:rPr lang="en-US" altLang="ja-JP" sz="2800" b="1" dirty="0"/>
              <a:t>1-A</a:t>
            </a:r>
            <a:r>
              <a:rPr lang="ja-JP" altLang="en-US" sz="2800" b="1" dirty="0"/>
              <a:t>）</a:t>
            </a:r>
            <a:br>
              <a:rPr lang="en-US" altLang="ja-JP" sz="2800" b="1" dirty="0"/>
            </a:br>
            <a:r>
              <a:rPr lang="ja-JP" altLang="en-US" sz="2800" b="1" dirty="0"/>
              <a:t>学術講演会口頭発表時、申告すべき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状態（過去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年間）がない時</a:t>
            </a:r>
          </a:p>
        </p:txBody>
      </p:sp>
    </p:spTree>
    <p:extLst>
      <p:ext uri="{BB962C8B-B14F-4D97-AF65-F5344CB8AC3E}">
        <p14:creationId xmlns:p14="http://schemas.microsoft.com/office/powerpoint/2010/main" val="2612511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78</Words>
  <Application>Microsoft Office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テーマ</vt:lpstr>
      <vt:lpstr>ＣＯ Ｉ 開示 　 発表者名：　東京一郎、京都次郎、大阪三郎、◎福岡史郎（◎代表者）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c_works6</cp:lastModifiedBy>
  <cp:revision>43</cp:revision>
  <cp:lastPrinted>2016-11-11T04:57:59Z</cp:lastPrinted>
  <dcterms:created xsi:type="dcterms:W3CDTF">2015-03-14T19:59:31Z</dcterms:created>
  <dcterms:modified xsi:type="dcterms:W3CDTF">2023-09-25T08:25:43Z</dcterms:modified>
</cp:coreProperties>
</file>