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219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6726" y="2770487"/>
            <a:ext cx="10513674" cy="35607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演題発表内容に関連し、筆頭および共同発表者が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開示す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①役員・顧問：　　　　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⑥治験・受託研究・共同研究費：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502980" y="963386"/>
            <a:ext cx="9427780" cy="1674712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発表者名：　東京一郎、京都次郎、大阪三郎、◎福岡史郎　（◎代表者）</a:t>
            </a:r>
            <a:endParaRPr lang="en-US" altLang="ja-JP" sz="20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5428" y="51370"/>
            <a:ext cx="9959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/>
              <a:t>下記のスライド例にて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開示　（様式</a:t>
            </a:r>
            <a:r>
              <a:rPr lang="en-US" altLang="ja-JP" sz="2400" b="1" dirty="0"/>
              <a:t>1-A</a:t>
            </a:r>
            <a:r>
              <a:rPr lang="ja-JP" altLang="en-US" sz="2400" b="1" dirty="0"/>
              <a:t>）</a:t>
            </a:r>
            <a:br>
              <a:rPr lang="en-US" altLang="ja-JP" sz="2400" b="1" dirty="0"/>
            </a:br>
            <a:r>
              <a:rPr lang="ja-JP" altLang="en-US" sz="2400" b="1" dirty="0"/>
              <a:t>学術講演会口頭発表時、 申告すべき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状態（過去</a:t>
            </a:r>
            <a:r>
              <a:rPr lang="en-US" altLang="ja-JP" sz="2400" b="1" dirty="0"/>
              <a:t>3</a:t>
            </a:r>
            <a:r>
              <a:rPr lang="ja-JP" altLang="en-US" sz="2400" b="1" dirty="0"/>
              <a:t>年間）がある時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6833563" y="4047880"/>
            <a:ext cx="4796739" cy="1766637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（記載例）　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105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講演料：　平安製薬、縄文製薬　　　　　　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原稿料：　平安製薬　　　　　　　　　　　  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奨学寄付金：　鎌倉製薬、室町製薬　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5963402" y="5803673"/>
            <a:ext cx="820126" cy="52757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2023242" y="6331522"/>
            <a:ext cx="5266185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↑ 開示すべき内容が過去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182</Words>
  <Application>Microsoft Office PowerPoint</Application>
  <PresentationFormat>ワイド画面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テーマ</vt:lpstr>
      <vt:lpstr>ＣＯ Ｉ 開示 　 発表者名：　東京一郎、京都次郎、大阪三郎、◎福岡史郎　（◎代表者）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c_works6</cp:lastModifiedBy>
  <cp:revision>42</cp:revision>
  <cp:lastPrinted>2016-11-11T04:57:59Z</cp:lastPrinted>
  <dcterms:created xsi:type="dcterms:W3CDTF">2015-03-14T19:59:31Z</dcterms:created>
  <dcterms:modified xsi:type="dcterms:W3CDTF">2023-09-25T08:25:22Z</dcterms:modified>
</cp:coreProperties>
</file>